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2"/>
  </p:sldIdLst>
  <p:sldSz cx="9144000" cy="5145088"/>
  <p:notesSz cx="7559675" cy="10691813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90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Standard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360000" y="1458000"/>
            <a:ext cx="8279280" cy="539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lnSpc>
                <a:spcPct val="100000"/>
              </a:lnSpc>
              <a:buNone/>
              <a:tabLst>
                <a:tab pos="0" algn="l"/>
              </a:tabLst>
            </a:pPr>
            <a:r>
              <a:rPr lang="en-US" sz="1800" b="0" u="none" strike="noStrike">
                <a:solidFill>
                  <a:srgbClr val="000000"/>
                </a:solidFill>
                <a:effectLst/>
                <a:uFillTx/>
                <a:latin typeface="Marianne"/>
              </a:rPr>
              <a:t>Click to edit Master title style</a:t>
            </a:r>
            <a:endParaRPr lang="fr-FR" sz="1800" b="0" u="none" strike="noStrike">
              <a:solidFill>
                <a:srgbClr val="000000"/>
              </a:solidFill>
              <a:effectLst/>
              <a:uFillTx/>
              <a:latin typeface="Marianne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360000" y="2160000"/>
            <a:ext cx="8279280" cy="2519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lvl="0" indent="-32400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u="none" strike="noStrike">
                <a:solidFill>
                  <a:srgbClr val="000000"/>
                </a:solidFill>
                <a:effectLst/>
                <a:uFillTx/>
                <a:latin typeface="Marianne"/>
              </a:rPr>
              <a:t>Click to edit Master text styles</a:t>
            </a:r>
          </a:p>
          <a:p>
            <a:pPr marL="432000" lvl="1" indent="-32400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u="none" strike="noStrike">
                <a:solidFill>
                  <a:srgbClr val="000000"/>
                </a:solidFill>
                <a:effectLst/>
                <a:uFillTx/>
                <a:latin typeface="Marianne"/>
              </a:rPr>
              <a:t>Second level</a:t>
            </a:r>
          </a:p>
          <a:p>
            <a:pPr marL="432000" lvl="2" indent="-32400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u="none" strike="noStrike">
                <a:solidFill>
                  <a:srgbClr val="000000"/>
                </a:solidFill>
                <a:effectLst/>
                <a:uFillTx/>
                <a:latin typeface="Marianne"/>
              </a:rPr>
              <a:t>Third level</a:t>
            </a:r>
          </a:p>
          <a:p>
            <a:pPr marL="432000" lvl="3" indent="-32400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u="none" strike="noStrike">
                <a:solidFill>
                  <a:srgbClr val="000000"/>
                </a:solidFill>
                <a:effectLst/>
                <a:uFillTx/>
                <a:latin typeface="Marianne"/>
              </a:rPr>
              <a:t>Fourth level</a:t>
            </a:r>
          </a:p>
          <a:p>
            <a:pPr marL="432000" lvl="4" indent="-32400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u="none" strike="noStrike">
                <a:solidFill>
                  <a:srgbClr val="000000"/>
                </a:solidFill>
                <a:effectLst/>
                <a:uFillTx/>
                <a:latin typeface="Marianne"/>
              </a:rPr>
              <a:t>Fifth level</a:t>
            </a:r>
            <a:endParaRPr lang="fr-FR" sz="1800" b="0" u="none" strike="noStrike">
              <a:solidFill>
                <a:srgbClr val="000000"/>
              </a:solidFill>
              <a:effectLst/>
              <a:uFillTx/>
              <a:latin typeface="Marianne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360000" y="1458000"/>
            <a:ext cx="8279280" cy="539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indent="0">
              <a:lnSpc>
                <a:spcPct val="100000"/>
              </a:lnSpc>
              <a:buNone/>
              <a:tabLst>
                <a:tab pos="0" algn="l"/>
              </a:tabLst>
            </a:pPr>
            <a:r>
              <a:rPr lang="fr-FR" sz="2550" b="1" u="none" strike="noStrike" cap="all">
                <a:solidFill>
                  <a:srgbClr val="000000"/>
                </a:solidFill>
                <a:effectLst/>
                <a:uFillTx/>
                <a:latin typeface="Marianne"/>
              </a:rPr>
              <a:t>Mon titre</a:t>
            </a:r>
            <a:endParaRPr lang="fr-FR" sz="2550" b="0" u="none" strike="noStrike">
              <a:solidFill>
                <a:srgbClr val="000000"/>
              </a:solidFill>
              <a:effectLst/>
              <a:uFillTx/>
              <a:latin typeface="Marianne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/>
          </p:nvPr>
        </p:nvSpPr>
        <p:spPr>
          <a:xfrm>
            <a:off x="360000" y="2160000"/>
            <a:ext cx="8279280" cy="2519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1050" b="0" u="none" strike="noStrike">
                <a:solidFill>
                  <a:srgbClr val="000000"/>
                </a:solidFill>
                <a:effectLst/>
                <a:uFillTx/>
                <a:latin typeface="Marianne"/>
              </a:rPr>
              <a:t>Ma présentation</a:t>
            </a:r>
          </a:p>
          <a:p>
            <a:pPr marL="432000" indent="-324000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1050" b="0" u="none" strike="noStrike">
                <a:solidFill>
                  <a:srgbClr val="000000"/>
                </a:solidFill>
                <a:effectLst/>
                <a:uFillTx/>
                <a:latin typeface="Marianne"/>
              </a:rPr>
              <a:t>…</a:t>
            </a:r>
          </a:p>
          <a:p>
            <a:pPr marL="432000" indent="0">
              <a:lnSpc>
                <a:spcPct val="100000"/>
              </a:lnSpc>
              <a:buNone/>
              <a:tabLst>
                <a:tab pos="0" algn="l"/>
              </a:tabLst>
            </a:pPr>
            <a:r>
              <a:rPr lang="fr-FR" sz="1050" b="0" u="none" strike="noStrike">
                <a:solidFill>
                  <a:srgbClr val="000000"/>
                </a:solidFill>
                <a:effectLst/>
                <a:uFillTx/>
                <a:latin typeface="Marianne"/>
              </a:rPr>
              <a:t> 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endParaRPr dirty="0"/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5775C580-996F-4114-9A7A-38CBA10C3DB4}" type="slidenum">
              <a:rPr/>
              <a:t>1</a:t>
            </a:fld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Presentation_SG_CO_fixed(1)</Template>
  <TotalTime>2</TotalTime>
  <Words>7</Words>
  <Application>Microsoft Office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Marianne</vt:lpstr>
      <vt:lpstr>Wingdings</vt:lpstr>
      <vt:lpstr>Office</vt:lpstr>
      <vt:lpstr>Mon titre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>Dániel Varga</dc:creator>
  <dc:description/>
  <cp:lastModifiedBy>Tünde Tóth</cp:lastModifiedBy>
  <cp:revision>2</cp:revision>
  <dcterms:created xsi:type="dcterms:W3CDTF">2025-10-14T07:12:25Z</dcterms:created>
  <dcterms:modified xsi:type="dcterms:W3CDTF">2025-10-14T07:42:45Z</dcterms:modified>
  <dc:language>fr-FR</dc:language>
</cp:coreProperties>
</file>